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4" r:id="rId9"/>
    <p:sldId id="262" r:id="rId10"/>
    <p:sldId id="272" r:id="rId11"/>
    <p:sldId id="267" r:id="rId12"/>
    <p:sldId id="265" r:id="rId13"/>
    <p:sldId id="266" r:id="rId14"/>
    <p:sldId id="27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42906343739576E-2"/>
          <c:y val="3.1768100447855524E-2"/>
          <c:w val="0.77931202088656815"/>
          <c:h val="0.86732075306750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3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244992"/>
        <c:axId val="285116672"/>
        <c:axId val="0"/>
      </c:bar3DChart>
      <c:catAx>
        <c:axId val="1242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116672"/>
        <c:crosses val="autoZero"/>
        <c:auto val="1"/>
        <c:lblAlgn val="ctr"/>
        <c:lblOffset val="100"/>
        <c:noMultiLvlLbl val="0"/>
      </c:catAx>
      <c:valAx>
        <c:axId val="28511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2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60F2-62F4-4645-B060-582B5204ECA6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FF66-6B01-4807-9FAA-8E24AE17F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5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8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6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7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8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0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00392" cy="21083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 проекта</a:t>
            </a:r>
            <a:r>
              <a:rPr lang="ru-RU" dirty="0"/>
              <a:t>: </a:t>
            </a:r>
            <a:r>
              <a:rPr lang="ru-RU" dirty="0" smtClean="0"/>
              <a:t>«Достопримечательности города</a:t>
            </a:r>
            <a:br>
              <a:rPr lang="ru-RU" dirty="0" smtClean="0"/>
            </a:br>
            <a:r>
              <a:rPr lang="ru-RU" dirty="0" smtClean="0"/>
              <a:t>                              </a:t>
            </a:r>
            <a:r>
              <a:rPr lang="ru-RU" dirty="0" smtClean="0"/>
              <a:t>Солнечногорска»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81128"/>
            <a:ext cx="3056384" cy="93610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Выполнил: Горшков Алексей,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ученик 2 класса</a:t>
            </a:r>
          </a:p>
          <a:p>
            <a:pPr algn="r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206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Частное общеобразовательное учреждение «Средняя общеобразовательная школа «Ступени»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1071" y="606687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Солнечногорск</a:t>
            </a:r>
          </a:p>
          <a:p>
            <a:pPr algn="ctr"/>
            <a:r>
              <a:rPr lang="ru-RU" sz="1400" dirty="0" smtClean="0"/>
              <a:t>2023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91" y="3166988"/>
            <a:ext cx="3600400" cy="3161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542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9" y="880638"/>
            <a:ext cx="4734664" cy="282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Галочк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68" y="476671"/>
            <a:ext cx="1046827" cy="10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2120" y="696326"/>
            <a:ext cx="2473057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</a:rPr>
              <a:t>гровое поле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hr-media.ru/wp-content/uploads/2013/11/shutterstock_74052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49" y="3909179"/>
            <a:ext cx="2555171" cy="187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Галочк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85184"/>
            <a:ext cx="1143887" cy="11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10450" y="5711261"/>
            <a:ext cx="2614727" cy="40011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ФИШКИ И КУБИК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C:\Users\Учитель\Desktop\проект Горшков\аудио ги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0084"/>
            <a:ext cx="2601954" cy="337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Галочк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4985"/>
            <a:ext cx="1143887" cy="11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8240" y="4554540"/>
            <a:ext cx="2162713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аудиогид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861048"/>
            <a:ext cx="17281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5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Продукт проекта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26149"/>
          <a:stretch/>
        </p:blipFill>
        <p:spPr bwMode="auto">
          <a:xfrm>
            <a:off x="971600" y="1628800"/>
            <a:ext cx="675075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2489782" cy="24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стела «Солнечногорск – город воинской доблести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21" y="1600200"/>
            <a:ext cx="3020957" cy="452596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6"/>
          <a:stretch/>
        </p:blipFill>
        <p:spPr bwMode="auto">
          <a:xfrm>
            <a:off x="677050" y="1484784"/>
            <a:ext cx="818224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charset="0"/>
                <a:ea typeface="Bookman Old Style" charset="0"/>
                <a:cs typeface="Bookman Old Style" charset="0"/>
              </a:rPr>
              <a:t>Бездонное озеро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r="13418"/>
          <a:stretch/>
        </p:blipFill>
        <p:spPr bwMode="auto">
          <a:xfrm>
            <a:off x="323528" y="1484784"/>
            <a:ext cx="8568952" cy="503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96" y="188640"/>
            <a:ext cx="2489782" cy="2489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240" y="912724"/>
            <a:ext cx="3898776" cy="22375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33"/>
                </a:solidFill>
              </a:rPr>
              <a:t>Поставленные задачи выполнены, цель проекта достигнута</a:t>
            </a:r>
            <a:r>
              <a:rPr lang="en-US" sz="3200" dirty="0" smtClean="0">
                <a:solidFill>
                  <a:srgbClr val="007033"/>
                </a:solidFill>
              </a:rPr>
              <a:t>!</a:t>
            </a:r>
            <a:r>
              <a:rPr lang="ru-RU" sz="3200" dirty="0" smtClean="0">
                <a:solidFill>
                  <a:srgbClr val="007033"/>
                </a:solidFill>
              </a:rPr>
              <a:t/>
            </a:r>
            <a:br>
              <a:rPr lang="ru-RU" sz="3200" dirty="0" smtClean="0">
                <a:solidFill>
                  <a:srgbClr val="007033"/>
                </a:solidFill>
              </a:rPr>
            </a:br>
            <a:r>
              <a:rPr lang="ru-RU" sz="3200" b="1" dirty="0" smtClean="0">
                <a:solidFill>
                  <a:srgbClr val="007033"/>
                </a:solidFill>
              </a:rPr>
              <a:t>Спасибо за внимание!</a:t>
            </a:r>
            <a:endParaRPr lang="ru-RU" sz="3200" b="1" dirty="0">
              <a:solidFill>
                <a:srgbClr val="007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1"/>
          <a:stretch/>
        </p:blipFill>
        <p:spPr bwMode="auto">
          <a:xfrm>
            <a:off x="459927" y="980728"/>
            <a:ext cx="4340930" cy="216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32788"/>
          <a:stretch/>
        </p:blipFill>
        <p:spPr bwMode="auto">
          <a:xfrm>
            <a:off x="467544" y="3645022"/>
            <a:ext cx="3070678" cy="245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/>
          <a:stretch/>
        </p:blipFill>
        <p:spPr bwMode="auto">
          <a:xfrm>
            <a:off x="3995936" y="3645022"/>
            <a:ext cx="4768698" cy="245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80" y="1268760"/>
            <a:ext cx="5184576" cy="5184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 Солнечногорск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достопримечательности города Солнечногорска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достопримечательностями города Солнечногорска и привлечь внимание учащихся 1-4 классов к изучению истории своего края.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Проектным продуктом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– игра-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ходилка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«Достопримечательности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Солнечногорска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учащихся 1 – 4 классов. 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ya-roditel.ru/upload/medialibrary/d35/d35ad3c44b4b94927cb1404e865a7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18" y="3346141"/>
            <a:ext cx="4527055" cy="302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792088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 исследования:</a:t>
            </a: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dirty="0"/>
              <a:t>1) найти и изучить информацию  о  достопримечательностях  моего   города;</a:t>
            </a:r>
          </a:p>
          <a:p>
            <a:pPr marL="0" indent="0">
              <a:buNone/>
            </a:pPr>
            <a:r>
              <a:rPr lang="ru-RU" dirty="0"/>
              <a:t> 2) составить небольшой рассказ о достопримечательностях города; </a:t>
            </a:r>
          </a:p>
          <a:p>
            <a:pPr marL="0" indent="0">
              <a:buNone/>
            </a:pPr>
            <a:r>
              <a:rPr lang="ru-RU" dirty="0"/>
              <a:t>3) провести анкетирование среди учащихся с целью выявления знаний о достопримечательностях города Солнечногорска</a:t>
            </a:r>
          </a:p>
          <a:p>
            <a:pPr marL="0" indent="0">
              <a:buNone/>
            </a:pPr>
            <a:r>
              <a:rPr lang="ru-RU" dirty="0"/>
              <a:t>4) изучить способы использования </a:t>
            </a:r>
            <a:r>
              <a:rPr lang="en-US" dirty="0"/>
              <a:t>QR</a:t>
            </a:r>
            <a:r>
              <a:rPr lang="ru-RU" dirty="0"/>
              <a:t>-кодов</a:t>
            </a:r>
          </a:p>
          <a:p>
            <a:pPr marL="0" indent="0">
              <a:buNone/>
            </a:pPr>
            <a:r>
              <a:rPr lang="ru-RU" dirty="0"/>
              <a:t>5) изучить процесс создания игры-</a:t>
            </a:r>
            <a:r>
              <a:rPr lang="ru-RU" dirty="0" err="1"/>
              <a:t>ходилки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4bba110b350b22f2b840df982f22a0476278ba66-88195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66" y="3501008"/>
            <a:ext cx="4076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 </a:t>
            </a:r>
            <a:r>
              <a:rPr lang="ru-RU" sz="57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нашей работы</a:t>
            </a:r>
            <a:r>
              <a:rPr lang="ru-RU" sz="5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</a:t>
            </a:r>
            <a:r>
              <a:rPr lang="ru-RU" sz="4000" dirty="0"/>
              <a:t>найти и изучить историю информацию  о  достопримечательностях  моего   города;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составить небольшой рассказ о достопримечательностях города и записать его в аудио формате;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изучить способы использования </a:t>
            </a:r>
            <a:r>
              <a:rPr lang="en-US" sz="4000" dirty="0"/>
              <a:t>QR</a:t>
            </a:r>
            <a:r>
              <a:rPr lang="ru-RU" sz="4000" dirty="0"/>
              <a:t>-кодов;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создать брошюру «Достопримечательности Солнечногорска»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изучить процесс создания игры-</a:t>
            </a:r>
            <a:r>
              <a:rPr lang="ru-RU" sz="4000" dirty="0" err="1"/>
              <a:t>ходилки</a:t>
            </a:r>
            <a:r>
              <a:rPr lang="ru-RU" sz="4000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создать свою игру-</a:t>
            </a:r>
            <a:r>
              <a:rPr lang="ru-RU" sz="4000" dirty="0" err="1"/>
              <a:t>ходилку</a:t>
            </a:r>
            <a:r>
              <a:rPr lang="ru-RU" sz="4000" dirty="0"/>
              <a:t> «</a:t>
            </a:r>
            <a:r>
              <a:rPr lang="ru-RU" sz="4000" dirty="0" smtClean="0"/>
              <a:t>Достопримечательности Солнечногорска»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Достопримечательности</a:t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Солнечногорска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81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монумент «Скорбящая мать» и Вечный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огонь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м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онумент в виде крыла самолета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мемориал </a:t>
            </a: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«</a:t>
            </a:r>
            <a:r>
              <a:rPr lang="ru-RU" dirty="0" err="1">
                <a:latin typeface="Bookman Old Style" charset="0"/>
                <a:ea typeface="Bookman Old Style" charset="0"/>
                <a:cs typeface="Bookman Old Style" charset="0"/>
              </a:rPr>
              <a:t>Солнечногорцам</a:t>
            </a: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 –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защитникам </a:t>
            </a: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Отечества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стела «Солнечногорск – город воинской доблести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Церковь Николая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Чудотворца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Спасский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храм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музей Путевой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дворец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pitchFamily="18" charset="0"/>
              </a:rPr>
              <a:t>Памятник воинам-морякам</a:t>
            </a:r>
            <a:endParaRPr lang="ru-RU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п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амятник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Драгунскому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памятник </a:t>
            </a: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В. Высоцкому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памятник А. </a:t>
            </a: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Блоку</a:t>
            </a:r>
            <a:endParaRPr lang="ru-RU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озеро </a:t>
            </a:r>
            <a:r>
              <a:rPr lang="ru-RU" dirty="0" err="1" smtClean="0">
                <a:latin typeface="Bookman Old Style" charset="0"/>
                <a:ea typeface="Bookman Old Style" charset="0"/>
                <a:cs typeface="Bookman Old Style" charset="0"/>
              </a:rPr>
              <a:t>Сенеж</a:t>
            </a:r>
            <a:endParaRPr lang="ru-RU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Бездонное озеро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Bookman Old Style" charset="0"/>
                <a:ea typeface="Bookman Old Style" charset="0"/>
                <a:cs typeface="Bookman Old Style" charset="0"/>
              </a:rPr>
              <a:t>Екатерининский </a:t>
            </a:r>
            <a:r>
              <a:rPr lang="ru-RU" dirty="0">
                <a:latin typeface="Bookman Old Style" charset="0"/>
                <a:ea typeface="Bookman Old Style" charset="0"/>
                <a:cs typeface="Bookman Old Style" charset="0"/>
              </a:rPr>
              <a:t>канал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latin typeface="Bookman Old Style" charset="0"/>
              <a:ea typeface="Bookman Old Style" charset="0"/>
              <a:cs typeface="Bookman Old Style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07122"/>
            <a:ext cx="3600400" cy="31614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93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Проведение опроса среди учащихся 4 класса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83968" y="5229200"/>
            <a:ext cx="4402832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1671"/>
            <a:ext cx="7776750" cy="349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76" y="4305722"/>
            <a:ext cx="2489424" cy="24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576" y="5373216"/>
            <a:ext cx="5400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н</a:t>
            </a:r>
            <a:r>
              <a:rPr lang="ru-RU" dirty="0" smtClean="0"/>
              <a:t>омер вопроса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r="30738"/>
          <a:stretch/>
        </p:blipFill>
        <p:spPr>
          <a:xfrm>
            <a:off x="5225736" y="1556792"/>
            <a:ext cx="3541202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 опроса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38781"/>
              </p:ext>
            </p:extLst>
          </p:nvPr>
        </p:nvGraphicFramePr>
        <p:xfrm>
          <a:off x="467544" y="1340768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8224" y="5382029"/>
            <a:ext cx="23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опрошенных: 11 чел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1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30" y="4653136"/>
            <a:ext cx="1782714" cy="1782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84" y="116632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Брошюра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78" y="1052736"/>
            <a:ext cx="2938304" cy="161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7200" r="12650" b="5600"/>
          <a:stretch/>
        </p:blipFill>
        <p:spPr bwMode="auto">
          <a:xfrm>
            <a:off x="611560" y="1124744"/>
            <a:ext cx="4672600" cy="319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8" y="2780928"/>
            <a:ext cx="2875164" cy="162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3146524" cy="172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43" y="4653136"/>
            <a:ext cx="3109415" cy="173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4" y="31806"/>
            <a:ext cx="2645245" cy="2645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808" y="404664"/>
            <a:ext cx="5498103" cy="94096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rgbClr val="007033"/>
                </a:solidFill>
              </a:rPr>
              <a:t>Создание игры</a:t>
            </a:r>
            <a:endParaRPr lang="ru-RU" sz="6000" b="1" dirty="0">
              <a:ln/>
              <a:solidFill>
                <a:srgbClr val="00703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3778" y="3278030"/>
            <a:ext cx="4608512" cy="2247025"/>
            <a:chOff x="4781849" y="1259901"/>
            <a:chExt cx="3468895" cy="169951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781849" y="1400337"/>
              <a:ext cx="1626355" cy="1559077"/>
              <a:chOff x="0" y="0"/>
              <a:chExt cx="2100580" cy="2051685"/>
            </a:xfrm>
          </p:grpSpPr>
          <p:sp>
            <p:nvSpPr>
              <p:cNvPr id="7" name="Капля 6"/>
              <p:cNvSpPr/>
              <p:nvPr/>
            </p:nvSpPr>
            <p:spPr>
              <a:xfrm rot="7962392">
                <a:off x="24447" y="-24447"/>
                <a:ext cx="2051685" cy="2100580"/>
              </a:xfrm>
              <a:prstGeom prst="teardrop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640" y="428226"/>
                <a:ext cx="1348966" cy="12131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5689461" y="1259901"/>
              <a:ext cx="1661738" cy="1511140"/>
              <a:chOff x="0" y="0"/>
              <a:chExt cx="2100580" cy="2051685"/>
            </a:xfrm>
          </p:grpSpPr>
          <p:sp>
            <p:nvSpPr>
              <p:cNvPr id="10" name="Капля 9"/>
              <p:cNvSpPr/>
              <p:nvPr/>
            </p:nvSpPr>
            <p:spPr>
              <a:xfrm rot="7962392">
                <a:off x="24447" y="-24447"/>
                <a:ext cx="2051685" cy="2100580"/>
              </a:xfrm>
              <a:prstGeom prst="teardrop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891" y="545921"/>
                <a:ext cx="1557196" cy="10411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6738576" y="1362711"/>
              <a:ext cx="1512168" cy="1565388"/>
              <a:chOff x="0" y="0"/>
              <a:chExt cx="2100580" cy="205168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Капля 12"/>
              <p:cNvSpPr/>
              <p:nvPr/>
            </p:nvSpPr>
            <p:spPr>
              <a:xfrm rot="7962392">
                <a:off x="24447" y="-24447"/>
                <a:ext cx="2051685" cy="2100580"/>
              </a:xfrm>
              <a:prstGeom prst="teardrop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pic>
            <p:nvPicPr>
              <p:cNvPr id="14" name="Рисунок 13" descr="Скорбящая мать, памятник, мемориал, Московская область, городской округ  Солнечногорск, М-10 Россия, 64-й километр — Яндекс Карты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211" y="518761"/>
                <a:ext cx="1466662" cy="11045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1" name="Picture 4" descr="Галочк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96" y="2197511"/>
            <a:ext cx="959079" cy="9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31439" y="2501869"/>
            <a:ext cx="2129767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иконки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19519" r="62526" b="20138"/>
          <a:stretch/>
        </p:blipFill>
        <p:spPr bwMode="auto">
          <a:xfrm>
            <a:off x="5478090" y="1337868"/>
            <a:ext cx="3099522" cy="449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90626" y="5832667"/>
            <a:ext cx="3129535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вопросы для игры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4" descr="Галочк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92" y="5560880"/>
            <a:ext cx="892530" cy="8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192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проекта: «Достопримечательности города                               Солнечногорска»</vt:lpstr>
      <vt:lpstr>Презентация PowerPoint</vt:lpstr>
      <vt:lpstr>Презентация PowerPoint</vt:lpstr>
      <vt:lpstr>Презентация PowerPoint</vt:lpstr>
      <vt:lpstr>Достопримечательности  Солнечногорска</vt:lpstr>
      <vt:lpstr>Проведение опроса среди учащихся 4 класса</vt:lpstr>
      <vt:lpstr>Результаты опроса </vt:lpstr>
      <vt:lpstr>Брошюра </vt:lpstr>
      <vt:lpstr>Создание игры</vt:lpstr>
      <vt:lpstr>Презентация PowerPoint</vt:lpstr>
      <vt:lpstr>Продукт проекта</vt:lpstr>
      <vt:lpstr>стела «Солнечногорск – город воинской доблести»</vt:lpstr>
      <vt:lpstr>Бездонное озеро</vt:lpstr>
      <vt:lpstr>Поставленные задачи выполнены, цель проекта достигнута!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Достопримечательности моего города</dc:title>
  <dc:creator>Учитель</dc:creator>
  <cp:lastModifiedBy>Учитель</cp:lastModifiedBy>
  <cp:revision>47</cp:revision>
  <cp:lastPrinted>2023-04-20T18:59:44Z</cp:lastPrinted>
  <dcterms:created xsi:type="dcterms:W3CDTF">2023-04-19T19:42:45Z</dcterms:created>
  <dcterms:modified xsi:type="dcterms:W3CDTF">2023-04-22T16:59:24Z</dcterms:modified>
</cp:coreProperties>
</file>